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9" r:id="rId5"/>
    <p:sldId id="258" r:id="rId6"/>
    <p:sldId id="266" r:id="rId7"/>
    <p:sldId id="285" r:id="rId8"/>
    <p:sldId id="284" r:id="rId9"/>
    <p:sldId id="286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100" d="100"/>
          <a:sy n="100" d="100"/>
        </p:scale>
        <p:origin x="990" y="25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3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2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709" y="-290071"/>
            <a:ext cx="6576291" cy="2800952"/>
          </a:xfrm>
        </p:spPr>
        <p:txBody>
          <a:bodyPr/>
          <a:lstStyle/>
          <a:p>
            <a:r>
              <a:rPr lang="en-US" sz="3200" dirty="0" err="1"/>
              <a:t>Detectarea</a:t>
            </a:r>
            <a:r>
              <a:rPr lang="en-US" sz="3200" dirty="0"/>
              <a:t> </a:t>
            </a:r>
            <a:r>
              <a:rPr lang="en-US" sz="3200" dirty="0" err="1"/>
              <a:t>incendiilor</a:t>
            </a:r>
            <a:r>
              <a:rPr lang="en-US" sz="3200" dirty="0"/>
              <a:t> </a:t>
            </a:r>
            <a:r>
              <a:rPr lang="en-US" sz="3200" dirty="0" err="1"/>
              <a:t>folosind</a:t>
            </a:r>
            <a:r>
              <a:rPr lang="en-US" sz="3200" dirty="0"/>
              <a:t> </a:t>
            </a:r>
            <a:r>
              <a:rPr lang="en-US" sz="3200" dirty="0" err="1"/>
              <a:t>retele</a:t>
            </a:r>
            <a:r>
              <a:rPr lang="en-US" sz="3200" dirty="0"/>
              <a:t> </a:t>
            </a:r>
            <a:r>
              <a:rPr lang="en-US" sz="3200" dirty="0" err="1"/>
              <a:t>neuronale</a:t>
            </a:r>
            <a:r>
              <a:rPr lang="en-US" sz="3200" dirty="0"/>
              <a:t> </a:t>
            </a:r>
            <a:r>
              <a:rPr lang="en-US" sz="3200" dirty="0" err="1"/>
              <a:t>convolutionale</a:t>
            </a:r>
            <a:endParaRPr lang="en-US" sz="3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9" descr="A forest with trees and grass">
            <a:extLst>
              <a:ext uri="{FF2B5EF4-FFF2-40B4-BE49-F238E27FC236}">
                <a16:creationId xmlns:a16="http://schemas.microsoft.com/office/drawing/2014/main" id="{6D148B58-0570-2F05-8272-762359527F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9" r="18099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F3D6EC-BCCA-EE14-FCC6-E528608DA195}"/>
              </a:ext>
            </a:extLst>
          </p:cNvPr>
          <p:cNvSpPr txBox="1"/>
          <p:nvPr/>
        </p:nvSpPr>
        <p:spPr>
          <a:xfrm>
            <a:off x="9705475" y="5678906"/>
            <a:ext cx="2259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Baraboi 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Baraboi Gabriel</a:t>
            </a:r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7" y="268360"/>
            <a:ext cx="7709387" cy="2121177"/>
          </a:xfrm>
        </p:spPr>
        <p:txBody>
          <a:bodyPr/>
          <a:lstStyle/>
          <a:p>
            <a:r>
              <a:rPr lang="en-US" dirty="0"/>
              <a:t>IMPORTANTA IN DETECTAREA INCENDIILOR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Incendiile</a:t>
            </a:r>
            <a:r>
              <a:rPr lang="en-US" dirty="0"/>
              <a:t> sunt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periculoase</a:t>
            </a:r>
            <a:r>
              <a:rPr lang="en-US" dirty="0"/>
              <a:t> </a:t>
            </a:r>
            <a:r>
              <a:rPr lang="en-US" dirty="0" err="1"/>
              <a:t>amenințări</a:t>
            </a:r>
            <a:r>
              <a:rPr lang="en-US" dirty="0"/>
              <a:t> la </a:t>
            </a:r>
            <a:r>
              <a:rPr lang="en-US" dirty="0" err="1"/>
              <a:t>adresa</a:t>
            </a:r>
            <a:r>
              <a:rPr lang="en-US" dirty="0"/>
              <a:t> </a:t>
            </a:r>
            <a:r>
              <a:rPr lang="en-US" dirty="0" err="1"/>
              <a:t>vieții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proprietății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rețelelor</a:t>
            </a:r>
            <a:r>
              <a:rPr lang="en-US" dirty="0"/>
              <a:t> </a:t>
            </a:r>
            <a:r>
              <a:rPr lang="en-US" dirty="0" err="1"/>
              <a:t>neurale</a:t>
            </a:r>
            <a:r>
              <a:rPr lang="en-US" dirty="0"/>
              <a:t> </a:t>
            </a:r>
            <a:r>
              <a:rPr lang="en-US" dirty="0" err="1"/>
              <a:t>convoluționale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oferi</a:t>
            </a:r>
            <a:r>
              <a:rPr lang="en-US" dirty="0"/>
              <a:t> o </a:t>
            </a:r>
            <a:r>
              <a:rPr lang="en-US" dirty="0" err="1"/>
              <a:t>soluție</a:t>
            </a:r>
            <a:r>
              <a:rPr lang="en-US" dirty="0"/>
              <a:t> </a:t>
            </a:r>
            <a:r>
              <a:rPr lang="en-US" dirty="0" err="1"/>
              <a:t>eficientă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automatizată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 a </a:t>
            </a:r>
            <a:r>
              <a:rPr lang="en-US" dirty="0" err="1"/>
              <a:t>incendiilor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incendiilor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culturi</a:t>
            </a:r>
            <a:r>
              <a:rPr lang="en-US" dirty="0"/>
              <a:t> </a:t>
            </a:r>
            <a:r>
              <a:rPr lang="en-US" dirty="0" err="1"/>
              <a:t>agricole</a:t>
            </a:r>
            <a:r>
              <a:rPr lang="en-US" dirty="0"/>
              <a:t>, </a:t>
            </a:r>
            <a:r>
              <a:rPr lang="en-US" dirty="0" err="1"/>
              <a:t>pășuni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zone </a:t>
            </a:r>
            <a:r>
              <a:rPr lang="en-US" dirty="0" err="1"/>
              <a:t>agricole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esențială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prevenirea</a:t>
            </a:r>
            <a:r>
              <a:rPr lang="en-US" dirty="0"/>
              <a:t> </a:t>
            </a:r>
            <a:r>
              <a:rPr lang="en-US" dirty="0" err="1"/>
              <a:t>pierderilor</a:t>
            </a:r>
            <a:r>
              <a:rPr lang="en-US" dirty="0"/>
              <a:t> de </a:t>
            </a:r>
            <a:r>
              <a:rPr lang="en-US" dirty="0" err="1"/>
              <a:t>recolte</a:t>
            </a:r>
            <a:r>
              <a:rPr lang="en-US" dirty="0"/>
              <a:t>, </a:t>
            </a:r>
            <a:r>
              <a:rPr lang="en-US" dirty="0" err="1"/>
              <a:t>daunelor</a:t>
            </a:r>
            <a:r>
              <a:rPr lang="en-US" dirty="0"/>
              <a:t> la </a:t>
            </a:r>
            <a:r>
              <a:rPr lang="en-US" dirty="0" err="1"/>
              <a:t>proprietăți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impactului</a:t>
            </a:r>
            <a:r>
              <a:rPr lang="en-US" dirty="0"/>
              <a:t> </a:t>
            </a:r>
            <a:r>
              <a:rPr lang="en-US" dirty="0" err="1"/>
              <a:t>negativ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mediului</a:t>
            </a:r>
            <a:r>
              <a:rPr lang="en-US" dirty="0"/>
              <a:t>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715" y="477402"/>
            <a:ext cx="6091497" cy="963825"/>
          </a:xfrm>
        </p:spPr>
        <p:txBody>
          <a:bodyPr/>
          <a:lstStyle/>
          <a:p>
            <a:r>
              <a:rPr lang="en-US" dirty="0"/>
              <a:t>SOLUTIA PROPUSA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274485" y="1992322"/>
            <a:ext cx="6131301" cy="4488689"/>
          </a:xfrm>
        </p:spPr>
        <p:txBody>
          <a:bodyPr>
            <a:noAutofit/>
          </a:bodyPr>
          <a:lstStyle/>
          <a:p>
            <a:r>
              <a:rPr lang="en-US" dirty="0" err="1"/>
              <a:t>Soluția</a:t>
            </a:r>
            <a:r>
              <a:rPr lang="en-US" dirty="0"/>
              <a:t> </a:t>
            </a:r>
            <a:r>
              <a:rPr lang="en-US" dirty="0" err="1"/>
              <a:t>propusă</a:t>
            </a:r>
            <a:r>
              <a:rPr lang="en-US" dirty="0"/>
              <a:t> </a:t>
            </a:r>
            <a:r>
              <a:rPr lang="en-US" dirty="0" err="1"/>
              <a:t>implică</a:t>
            </a:r>
            <a:r>
              <a:rPr lang="en-US" dirty="0"/>
              <a:t> </a:t>
            </a:r>
            <a:r>
              <a:rPr lang="en-US" dirty="0" err="1"/>
              <a:t>antrenarea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model neuronal MobileNetV2 </a:t>
            </a:r>
            <a:r>
              <a:rPr lang="en-US" dirty="0" err="1"/>
              <a:t>folosind</a:t>
            </a:r>
            <a:r>
              <a:rPr lang="en-US" dirty="0"/>
              <a:t> un </a:t>
            </a:r>
            <a:r>
              <a:rPr lang="en-US" dirty="0" err="1"/>
              <a:t>datapack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incendiilor</a:t>
            </a:r>
            <a:r>
              <a:rPr lang="en-US" dirty="0"/>
              <a:t>.</a:t>
            </a:r>
          </a:p>
          <a:p>
            <a:r>
              <a:rPr lang="en-US" b="1" dirty="0" err="1"/>
              <a:t>Antrenarea</a:t>
            </a:r>
            <a:r>
              <a:rPr lang="en-US" b="1" dirty="0"/>
              <a:t> </a:t>
            </a:r>
            <a:r>
              <a:rPr lang="en-US" b="1" dirty="0" err="1"/>
              <a:t>Modelului</a:t>
            </a:r>
            <a:r>
              <a:rPr lang="en-US" b="1" dirty="0"/>
              <a:t> MobileNetV2: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MobileNetV2 ca </a:t>
            </a:r>
            <a:r>
              <a:rPr lang="en-US" dirty="0" err="1"/>
              <a:t>arhitectură</a:t>
            </a:r>
            <a:r>
              <a:rPr lang="en-US" dirty="0"/>
              <a:t> de </a:t>
            </a:r>
            <a:r>
              <a:rPr lang="en-US" dirty="0" err="1"/>
              <a:t>rețea</a:t>
            </a:r>
            <a:r>
              <a:rPr lang="en-US" dirty="0"/>
              <a:t> </a:t>
            </a:r>
            <a:r>
              <a:rPr lang="en-US" dirty="0" err="1"/>
              <a:t>neurală</a:t>
            </a:r>
            <a:r>
              <a:rPr lang="en-US" dirty="0"/>
              <a:t> </a:t>
            </a:r>
            <a:r>
              <a:rPr lang="en-US" dirty="0" err="1"/>
              <a:t>convoluțională</a:t>
            </a:r>
            <a:r>
              <a:rPr lang="en-US" dirty="0"/>
              <a:t> (CNN)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incendiilor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Antrenarea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un </a:t>
            </a:r>
            <a:r>
              <a:rPr lang="en-US" dirty="0" err="1"/>
              <a:t>datapack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 care </a:t>
            </a:r>
            <a:r>
              <a:rPr lang="en-US" dirty="0" err="1"/>
              <a:t>conține</a:t>
            </a:r>
            <a:r>
              <a:rPr lang="en-US" dirty="0"/>
              <a:t> </a:t>
            </a:r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err="1"/>
              <a:t>pozitive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negative de </a:t>
            </a:r>
            <a:r>
              <a:rPr lang="en-US" dirty="0" err="1"/>
              <a:t>incendii</a:t>
            </a:r>
            <a:r>
              <a:rPr lang="en-US" dirty="0"/>
              <a:t>, </a:t>
            </a:r>
            <a:r>
              <a:rPr lang="en-US" dirty="0" err="1"/>
              <a:t>fum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scene non-</a:t>
            </a:r>
            <a:r>
              <a:rPr lang="en-US" dirty="0" err="1"/>
              <a:t>incendii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Arhitectura</a:t>
            </a:r>
            <a:r>
              <a:rPr lang="en-US" dirty="0"/>
              <a:t> MobileNetV2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fie rapid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eficient</a:t>
            </a:r>
            <a:r>
              <a:rPr lang="en-US" dirty="0"/>
              <a:t>,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potrivită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implementări</a:t>
            </a:r>
            <a:r>
              <a:rPr lang="en-US" dirty="0"/>
              <a:t> pe </a:t>
            </a:r>
            <a:r>
              <a:rPr lang="en-US" dirty="0" err="1"/>
              <a:t>dispozitive</a:t>
            </a:r>
            <a:r>
              <a:rPr lang="en-US" dirty="0"/>
              <a:t> mobile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aplicații</a:t>
            </a:r>
            <a:r>
              <a:rPr lang="en-US" dirty="0"/>
              <a:t> cu </a:t>
            </a:r>
            <a:r>
              <a:rPr lang="en-US" dirty="0" err="1"/>
              <a:t>resurse</a:t>
            </a:r>
            <a:r>
              <a:rPr lang="en-US" dirty="0"/>
              <a:t> </a:t>
            </a:r>
            <a:r>
              <a:rPr lang="en-US" dirty="0" err="1"/>
              <a:t>limitate</a:t>
            </a:r>
            <a:r>
              <a:rPr lang="en-US" dirty="0"/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Placeholder 11" descr="A forest fire near a river&#10;&#10;Description automatically generated">
            <a:extLst>
              <a:ext uri="{FF2B5EF4-FFF2-40B4-BE49-F238E27FC236}">
                <a16:creationId xmlns:a16="http://schemas.microsoft.com/office/drawing/2014/main" id="{01C7F2D1-23B8-68D2-AAEB-5B389E96F2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690" r="246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295658-5232-C83F-E4F6-0E1A45E2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1"/>
            <a:ext cx="10515600" cy="881692"/>
          </a:xfrm>
        </p:spPr>
        <p:txBody>
          <a:bodyPr/>
          <a:lstStyle/>
          <a:p>
            <a:r>
              <a:rPr lang="en-US" dirty="0"/>
              <a:t>SOLUTIA PROPUSA - REZULTATE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0BCDD-E807-63E9-23E8-F2B18B78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A collage of images of fire and smoke&#10;&#10;Description automatically generated">
            <a:extLst>
              <a:ext uri="{FF2B5EF4-FFF2-40B4-BE49-F238E27FC236}">
                <a16:creationId xmlns:a16="http://schemas.microsoft.com/office/drawing/2014/main" id="{08480FCB-9067-99C3-90C4-FC25545D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12" y="1343134"/>
            <a:ext cx="9476614" cy="49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0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 err="1"/>
              <a:t>Dezvoltare</a:t>
            </a:r>
            <a:r>
              <a:rPr lang="en-US" dirty="0"/>
              <a:t> </a:t>
            </a:r>
            <a:r>
              <a:rPr lang="en-US" dirty="0" err="1"/>
              <a:t>viitoare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7567864" cy="3032733"/>
          </a:xfrm>
        </p:spPr>
        <p:txBody>
          <a:bodyPr>
            <a:noAutofit/>
          </a:bodyPr>
          <a:lstStyle/>
          <a:p>
            <a:r>
              <a:rPr lang="it-IT" dirty="0"/>
              <a:t>Elaborarea unei interfete grafice pentru operarea mai usoara si eficienta a solutiei.</a:t>
            </a:r>
          </a:p>
          <a:p>
            <a:pPr lvl="0">
              <a:spcBef>
                <a:spcPts val="1191"/>
              </a:spcBef>
              <a:spcAft>
                <a:spcPts val="992"/>
              </a:spcAft>
              <a:buSzPct val="45000"/>
              <a:buFont typeface="OpenSymbol"/>
              <a:buChar char="●"/>
            </a:pPr>
            <a:r>
              <a:rPr lang="en-US" sz="1800" dirty="0" err="1"/>
              <a:t>Adăugarea</a:t>
            </a:r>
            <a:r>
              <a:rPr lang="en-US" sz="1800" dirty="0"/>
              <a:t> de date din </a:t>
            </a:r>
            <a:r>
              <a:rPr lang="en-US" sz="1800" dirty="0" err="1"/>
              <a:t>surse</a:t>
            </a:r>
            <a:r>
              <a:rPr lang="en-US" sz="1800" dirty="0"/>
              <a:t> </a:t>
            </a:r>
            <a:r>
              <a:rPr lang="en-US" sz="1800" dirty="0" err="1"/>
              <a:t>suplimentare</a:t>
            </a:r>
            <a:r>
              <a:rPr lang="en-US" sz="1800" dirty="0"/>
              <a:t>, cum </a:t>
            </a:r>
            <a:r>
              <a:rPr lang="en-US" sz="1800" dirty="0" err="1"/>
              <a:t>ar</a:t>
            </a:r>
            <a:r>
              <a:rPr lang="en-US" sz="1800" dirty="0"/>
              <a:t> fi </a:t>
            </a:r>
            <a:r>
              <a:rPr lang="en-US" sz="1800" dirty="0" err="1"/>
              <a:t>imagini</a:t>
            </a:r>
            <a:r>
              <a:rPr lang="en-US" sz="1800" dirty="0"/>
              <a:t> din </a:t>
            </a:r>
            <a:r>
              <a:rPr lang="en-US" sz="1800" dirty="0" err="1"/>
              <a:t>satelit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videoclipuri</a:t>
            </a:r>
            <a:r>
              <a:rPr lang="en-US" sz="1800" dirty="0"/>
              <a:t> de </a:t>
            </a:r>
            <a:r>
              <a:rPr lang="en-US" sz="1800" dirty="0" err="1"/>
              <a:t>supraveghere</a:t>
            </a:r>
            <a:r>
              <a:rPr lang="en-US" sz="1800" dirty="0"/>
              <a:t>, </a:t>
            </a:r>
            <a:r>
              <a:rPr lang="en-US" sz="1800" dirty="0" err="1"/>
              <a:t>pentru</a:t>
            </a:r>
            <a:r>
              <a:rPr lang="en-US" sz="1800" dirty="0"/>
              <a:t> a </a:t>
            </a:r>
            <a:r>
              <a:rPr lang="en-US" sz="1800" dirty="0" err="1"/>
              <a:t>acoperi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multe</a:t>
            </a:r>
            <a:r>
              <a:rPr lang="en-US" sz="1800" dirty="0"/>
              <a:t> </a:t>
            </a:r>
            <a:r>
              <a:rPr lang="en-US" sz="1800" dirty="0" err="1"/>
              <a:t>scenarii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condiții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Integrarea</a:t>
            </a:r>
            <a:r>
              <a:rPr lang="en-US" sz="1800" dirty="0"/>
              <a:t> </a:t>
            </a:r>
            <a:r>
              <a:rPr lang="en-US" sz="1800" dirty="0" err="1"/>
              <a:t>modelului</a:t>
            </a:r>
            <a:r>
              <a:rPr lang="en-US" sz="1800" dirty="0"/>
              <a:t> </a:t>
            </a:r>
            <a:r>
              <a:rPr lang="en-US" sz="1800" dirty="0" err="1"/>
              <a:t>într</a:t>
            </a:r>
            <a:r>
              <a:rPr lang="en-US" sz="1800" dirty="0"/>
              <a:t>-un </a:t>
            </a:r>
            <a:r>
              <a:rPr lang="en-US" sz="1800" dirty="0" err="1"/>
              <a:t>sistem</a:t>
            </a:r>
            <a:r>
              <a:rPr lang="en-US" sz="1800" dirty="0"/>
              <a:t> de </a:t>
            </a:r>
            <a:r>
              <a:rPr lang="en-US" sz="1800" dirty="0" err="1"/>
              <a:t>alertă</a:t>
            </a:r>
            <a:r>
              <a:rPr lang="en-US" sz="1800" dirty="0"/>
              <a:t> </a:t>
            </a:r>
            <a:r>
              <a:rPr lang="en-US" sz="1800" dirty="0" err="1"/>
              <a:t>timpurie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detectarea</a:t>
            </a:r>
            <a:r>
              <a:rPr lang="en-US" sz="1800" dirty="0"/>
              <a:t> </a:t>
            </a:r>
            <a:r>
              <a:rPr lang="en-US" sz="1800" dirty="0" err="1"/>
              <a:t>rapidă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eficientă</a:t>
            </a:r>
            <a:r>
              <a:rPr lang="en-US" sz="1800" dirty="0"/>
              <a:t> a </a:t>
            </a:r>
            <a:r>
              <a:rPr lang="en-US" sz="1800" dirty="0" err="1"/>
              <a:t>incendiilor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timp</a:t>
            </a:r>
            <a:r>
              <a:rPr lang="en-US" sz="1800" dirty="0"/>
              <a:t> real.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CONCLUZII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9685422" cy="3032733"/>
          </a:xfrm>
        </p:spPr>
        <p:txBody>
          <a:bodyPr>
            <a:noAutofit/>
          </a:bodyPr>
          <a:lstStyle/>
          <a:p>
            <a:r>
              <a:rPr lang="en-US" dirty="0" err="1"/>
              <a:t>Portabilitate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Adaptabilitate</a:t>
            </a:r>
            <a:endParaRPr lang="en-US" dirty="0"/>
          </a:p>
          <a:p>
            <a:pPr lvl="1"/>
            <a:r>
              <a:rPr lang="en-US" dirty="0" err="1"/>
              <a:t>Datorită</a:t>
            </a:r>
            <a:r>
              <a:rPr lang="en-US" dirty="0"/>
              <a:t> </a:t>
            </a:r>
            <a:r>
              <a:rPr lang="en-US" dirty="0" err="1"/>
              <a:t>naturii</a:t>
            </a:r>
            <a:r>
              <a:rPr lang="en-US" dirty="0"/>
              <a:t> sale </a:t>
            </a:r>
            <a:r>
              <a:rPr lang="en-US" dirty="0" err="1"/>
              <a:t>eficiente</a:t>
            </a:r>
            <a:r>
              <a:rPr lang="en-US" dirty="0"/>
              <a:t>, MobileNetV2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potrivit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implementări</a:t>
            </a:r>
            <a:r>
              <a:rPr lang="en-US" dirty="0"/>
              <a:t> pe </a:t>
            </a:r>
            <a:r>
              <a:rPr lang="en-US" dirty="0" err="1"/>
              <a:t>dispozitive</a:t>
            </a:r>
            <a:r>
              <a:rPr lang="en-US" dirty="0"/>
              <a:t> mobile, </a:t>
            </a:r>
            <a:r>
              <a:rPr lang="en-US" dirty="0" err="1"/>
              <a:t>sisteme</a:t>
            </a:r>
            <a:r>
              <a:rPr lang="en-US" dirty="0"/>
              <a:t> integrate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aplicații</a:t>
            </a:r>
            <a:r>
              <a:rPr lang="en-US" dirty="0"/>
              <a:t> cu </a:t>
            </a:r>
            <a:r>
              <a:rPr lang="en-US" dirty="0" err="1"/>
              <a:t>resurse</a:t>
            </a:r>
            <a:r>
              <a:rPr lang="en-US" dirty="0"/>
              <a:t> </a:t>
            </a:r>
            <a:r>
              <a:rPr lang="en-US" dirty="0" err="1"/>
              <a:t>limitate</a:t>
            </a:r>
            <a:r>
              <a:rPr lang="en-US" dirty="0"/>
              <a:t>. 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adaptat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personalizat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diverse </a:t>
            </a:r>
            <a:r>
              <a:rPr lang="en-US" dirty="0" err="1"/>
              <a:t>scenarii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cerințe</a:t>
            </a:r>
            <a:r>
              <a:rPr lang="en-US" dirty="0"/>
              <a:t> </a:t>
            </a:r>
            <a:r>
              <a:rPr lang="en-US" dirty="0" err="1"/>
              <a:t>specifice</a:t>
            </a:r>
            <a:r>
              <a:rPr lang="en-US" dirty="0"/>
              <a:t>.</a:t>
            </a:r>
          </a:p>
          <a:p>
            <a:r>
              <a:rPr lang="en-US" dirty="0" err="1"/>
              <a:t>Solutie</a:t>
            </a:r>
            <a:r>
              <a:rPr lang="en-US" dirty="0"/>
              <a:t> </a:t>
            </a:r>
            <a:r>
              <a:rPr lang="en-US" dirty="0" err="1"/>
              <a:t>scalabila</a:t>
            </a:r>
            <a:endParaRPr lang="en-US" dirty="0"/>
          </a:p>
          <a:p>
            <a:pPr lvl="1"/>
            <a:r>
              <a:rPr lang="en-US" dirty="0" err="1"/>
              <a:t>Soluția</a:t>
            </a:r>
            <a:r>
              <a:rPr lang="en-US" dirty="0"/>
              <a:t> </a:t>
            </a:r>
            <a:r>
              <a:rPr lang="en-US" dirty="0" err="1"/>
              <a:t>propusă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scalată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acoperi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domenii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nevoi</a:t>
            </a:r>
            <a:r>
              <a:rPr lang="en-US" dirty="0"/>
              <a:t>, </a:t>
            </a:r>
            <a:r>
              <a:rPr lang="en-US" dirty="0" err="1"/>
              <a:t>inclusiv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incendiilor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medii</a:t>
            </a:r>
            <a:r>
              <a:rPr lang="en-US" dirty="0"/>
              <a:t> </a:t>
            </a:r>
            <a:r>
              <a:rPr lang="en-US" dirty="0" err="1"/>
              <a:t>forestiere</a:t>
            </a:r>
            <a:r>
              <a:rPr lang="en-US" dirty="0"/>
              <a:t>, </a:t>
            </a:r>
            <a:r>
              <a:rPr lang="en-US" dirty="0" err="1"/>
              <a:t>industriale</a:t>
            </a:r>
            <a:r>
              <a:rPr lang="en-US" dirty="0"/>
              <a:t>, </a:t>
            </a:r>
            <a:r>
              <a:rPr lang="en-US" dirty="0" err="1"/>
              <a:t>comerciale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rezidențiale</a:t>
            </a:r>
            <a:r>
              <a:rPr lang="en-US" dirty="0"/>
              <a:t>, </a:t>
            </a:r>
            <a:r>
              <a:rPr lang="en-US" dirty="0" err="1"/>
              <a:t>contribuind</a:t>
            </a:r>
            <a:r>
              <a:rPr lang="en-US" dirty="0"/>
              <a:t> la </a:t>
            </a:r>
            <a:r>
              <a:rPr lang="en-US" dirty="0" err="1"/>
              <a:t>reducerea</a:t>
            </a:r>
            <a:r>
              <a:rPr lang="en-US" dirty="0"/>
              <a:t> </a:t>
            </a:r>
            <a:r>
              <a:rPr lang="en-US" dirty="0" err="1"/>
              <a:t>impactului</a:t>
            </a:r>
            <a:r>
              <a:rPr lang="en-US" dirty="0"/>
              <a:t> </a:t>
            </a:r>
            <a:r>
              <a:rPr lang="en-US" dirty="0" err="1"/>
              <a:t>negativ</a:t>
            </a:r>
            <a:r>
              <a:rPr lang="en-US" dirty="0"/>
              <a:t> al </a:t>
            </a:r>
            <a:r>
              <a:rPr lang="en-US" dirty="0" err="1"/>
              <a:t>incendiilor</a:t>
            </a:r>
            <a:r>
              <a:rPr lang="en-US" dirty="0"/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0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3053" y="2080957"/>
            <a:ext cx="4179570" cy="1524735"/>
          </a:xfrm>
        </p:spPr>
        <p:txBody>
          <a:bodyPr/>
          <a:lstStyle/>
          <a:p>
            <a:r>
              <a:rPr lang="en-US" dirty="0"/>
              <a:t>VA MULTUMIM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{9F640938-9C05-4368-BAA4-0F4862BE30B7}tf67328976_win32</Template>
  <TotalTime>95</TotalTime>
  <Words>314</Words>
  <Application>Microsoft Office PowerPoint</Application>
  <PresentationFormat>Widescreen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OpenSymbol</vt:lpstr>
      <vt:lpstr>Tenorite</vt:lpstr>
      <vt:lpstr>Custom</vt:lpstr>
      <vt:lpstr>Detectarea incendiilor folosind retele neuronale convolutionale</vt:lpstr>
      <vt:lpstr>IMPORTANTA IN DETECTAREA INCENDIILOR</vt:lpstr>
      <vt:lpstr>SOLUTIA PROPUSA</vt:lpstr>
      <vt:lpstr>SOLUTIA PROPUSA - REZULTATE</vt:lpstr>
      <vt:lpstr>Dezvoltare viitoare</vt:lpstr>
      <vt:lpstr>CONCLUZII</vt:lpstr>
      <vt:lpstr>VA MULTUMIM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Detectarea incendiilor folosind retele neuronale convolutionale</dc:title>
  <dc:creator>Gabriel Baraboi</dc:creator>
  <cp:lastModifiedBy>Gabriel Baraboi</cp:lastModifiedBy>
  <cp:revision>1</cp:revision>
  <dcterms:created xsi:type="dcterms:W3CDTF">2024-04-23T10:49:23Z</dcterms:created>
  <dcterms:modified xsi:type="dcterms:W3CDTF">2024-06-12T12:29:17Z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